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viewProps" Target="viewProps.xml"></Relationship><Relationship Id="rId50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Relationship Id="rId35" Type="http://schemas.openxmlformats.org/officeDocument/2006/relationships/image" Target="../media/image207.png"/><Relationship Id="rId36" Type="http://schemas.openxmlformats.org/officeDocument/2006/relationships/image" Target="../media/image208.png"/><Relationship Id="rId37" Type="http://schemas.openxmlformats.org/officeDocument/2006/relationships/image" Target="../media/image209.png"/><Relationship Id="rId38" Type="http://schemas.openxmlformats.org/officeDocument/2006/relationships/image" Target="../media/image210.png"/><Relationship Id="rId39" Type="http://schemas.openxmlformats.org/officeDocument/2006/relationships/image" Target="../media/image211.png"/><Relationship Id="rId40" Type="http://schemas.openxmlformats.org/officeDocument/2006/relationships/image" Target="../media/image2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Relationship Id="rId28" Type="http://schemas.openxmlformats.org/officeDocument/2006/relationships/image" Target="../media/image239.png"/><Relationship Id="rId29" Type="http://schemas.openxmlformats.org/officeDocument/2006/relationships/image" Target="../media/image240.png"/><Relationship Id="rId30" Type="http://schemas.openxmlformats.org/officeDocument/2006/relationships/image" Target="../media/image241.png"/><Relationship Id="rId31" Type="http://schemas.openxmlformats.org/officeDocument/2006/relationships/image" Target="../media/image242.png"/><Relationship Id="rId32" Type="http://schemas.openxmlformats.org/officeDocument/2006/relationships/image" Target="../media/image243.png"/><Relationship Id="rId33" Type="http://schemas.openxmlformats.org/officeDocument/2006/relationships/image" Target="../media/image244.png"/><Relationship Id="rId34" Type="http://schemas.openxmlformats.org/officeDocument/2006/relationships/image" Target="../media/image245.png"/><Relationship Id="rId35" Type="http://schemas.openxmlformats.org/officeDocument/2006/relationships/image" Target="../media/image246.png"/><Relationship Id="rId36" Type="http://schemas.openxmlformats.org/officeDocument/2006/relationships/image" Target="../media/image247.png"/><Relationship Id="rId37" Type="http://schemas.openxmlformats.org/officeDocument/2006/relationships/image" Target="../media/image248.png"/><Relationship Id="rId38" Type="http://schemas.openxmlformats.org/officeDocument/2006/relationships/image" Target="../media/image249.png"/><Relationship Id="rId39" Type="http://schemas.openxmlformats.org/officeDocument/2006/relationships/image" Target="../media/image250.png"/><Relationship Id="rId40" Type="http://schemas.openxmlformats.org/officeDocument/2006/relationships/image" Target="../media/image251.png"/><Relationship Id="rId41" Type="http://schemas.openxmlformats.org/officeDocument/2006/relationships/image" Target="../media/image252.png"/><Relationship Id="rId42" Type="http://schemas.openxmlformats.org/officeDocument/2006/relationships/image" Target="../media/image2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Relationship Id="rId22" Type="http://schemas.openxmlformats.org/officeDocument/2006/relationships/image" Target="../media/image313.png"/><Relationship Id="rId23" Type="http://schemas.openxmlformats.org/officeDocument/2006/relationships/image" Target="../media/image314.png"/><Relationship Id="rId24" Type="http://schemas.openxmlformats.org/officeDocument/2006/relationships/image" Target="../media/image315.png"/><Relationship Id="rId25" Type="http://schemas.openxmlformats.org/officeDocument/2006/relationships/image" Target="../media/image3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/Relationships>
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368.png"></Relationship><Relationship Id="rId3" Type="http://schemas.openxmlformats.org/officeDocument/2006/relationships/image" Target="../media/image369.png"></Relationship><Relationship Id="rId4" Type="http://schemas.openxmlformats.org/officeDocument/2006/relationships/image" Target="../media/image370.png"></Relationship><Relationship Id="rId5" Type="http://schemas.openxmlformats.org/officeDocument/2006/relationships/image" Target="../media/image371.png"></Relationship><Relationship Id="rId6" Type="http://schemas.openxmlformats.org/officeDocument/2006/relationships/slideLayout" Target="../slideLayouts/slideLayout1.xml"></Relationship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21.png"></Relationship><Relationship Id="rId3" Type="http://schemas.openxmlformats.org/officeDocument/2006/relationships/image" Target="../media/image122.png"></Relationship><Relationship Id="rId4" Type="http://schemas.openxmlformats.org/officeDocument/2006/relationships/image" Target="../media/image123.png"></Relationship><Relationship Id="rId5" Type="http://schemas.openxmlformats.org/officeDocument/2006/relationships/image" Target="../media/image124.png"></Relationship><Relationship Id="rId6" Type="http://schemas.openxmlformats.org/officeDocument/2006/relationships/image" Target="../media/image125.png"></Relationship><Relationship Id="rId7" Type="http://schemas.openxmlformats.org/officeDocument/2006/relationships/image" Target="../media/image126.png"></Relationship><Relationship Id="rId8" Type="http://schemas.openxmlformats.org/officeDocument/2006/relationships/image" Target="../media/image127.png"></Relationship><Relationship Id="rId9" Type="http://schemas.openxmlformats.org/officeDocument/2006/relationships/image" Target="../media/image128.png"></Relationship><Relationship Id="rId10" Type="http://schemas.openxmlformats.org/officeDocument/2006/relationships/image" Target="../media/image129.png"></Relationship><Relationship Id="rId11" Type="http://schemas.openxmlformats.org/officeDocument/2006/relationships/image" Target="../media/image130.png"></Relationship><Relationship Id="rId12" Type="http://schemas.openxmlformats.org/officeDocument/2006/relationships/image" Target="../media/image131.png"></Relationship><Relationship Id="rId13" Type="http://schemas.openxmlformats.org/officeDocument/2006/relationships/image" Target="../media/image132.png"></Relationship><Relationship Id="rId14" Type="http://schemas.openxmlformats.org/officeDocument/2006/relationships/image" Target="../media/image133.png"></Relationship><Relationship Id="rId15" Type="http://schemas.openxmlformats.org/officeDocument/2006/relationships/image" Target="../media/image134.png"></Relationship><Relationship Id="rId16" Type="http://schemas.openxmlformats.org/officeDocument/2006/relationships/image" Target="../media/image135.png"></Relationship><Relationship Id="rId17" Type="http://schemas.openxmlformats.org/officeDocument/2006/relationships/image" Target="../media/image136.png"></Relationship><Relationship Id="rId18" Type="http://schemas.openxmlformats.org/officeDocument/2006/relationships/image" Target="../media/image137.png"></Relationship><Relationship Id="rId19" Type="http://schemas.openxmlformats.org/officeDocument/2006/relationships/image" Target="../media/image138.png"></Relationship><Relationship Id="rId20" Type="http://schemas.openxmlformats.org/officeDocument/2006/relationships/image" Target="../media/image139.png"></Relationship><Relationship Id="rId21" Type="http://schemas.openxmlformats.org/officeDocument/2006/relationships/image" Target="../media/image140.png"></Relationship><Relationship Id="rId22" Type="http://schemas.openxmlformats.org/officeDocument/2006/relationships/image" Target="../media/image141.png"></Relationship><Relationship Id="rId23" Type="http://schemas.openxmlformats.org/officeDocument/2006/relationships/image" Target="../media/image142.png"></Relationship><Relationship Id="rId24" Type="http://schemas.openxmlformats.org/officeDocument/2006/relationships/slideLayout" Target="../slideLayouts/slideLayout1.xml"></Relationship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png"/><Relationship Id="rId26" Type="http://schemas.openxmlformats.org/officeDocument/2006/relationships/image" Target="../media/image167.png"/><Relationship Id="rId27" Type="http://schemas.openxmlformats.org/officeDocument/2006/relationships/image" Target="../media/image168.png"/><Relationship Id="rId28" Type="http://schemas.openxmlformats.org/officeDocument/2006/relationships/image" Target="../media/image169.png"/><Relationship Id="rId29" Type="http://schemas.openxmlformats.org/officeDocument/2006/relationships/image" Target="../media/image170.png"/><Relationship Id="rId30" Type="http://schemas.openxmlformats.org/officeDocument/2006/relationships/image" Target="../media/image171.png"/><Relationship Id="rId31" Type="http://schemas.openxmlformats.org/officeDocument/2006/relationships/image" Target="../media/image172.png"/><Relationship Id="rId32" Type="http://schemas.openxmlformats.org/officeDocument/2006/relationships/image" Target="../media/image1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23756"/>
            <a:ext cx="8842469" cy="17932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16317"/>
            <a:ext cx="6899819" cy="15040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4" y="5932612"/>
            <a:ext cx="4063523" cy="7237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7230" y="8140345"/>
            <a:ext cx="3633218" cy="20951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3891" y="1021718"/>
            <a:ext cx="3297932" cy="2128325"/>
            <a:chOff x="7493891" y="1021718"/>
            <a:chExt cx="3297932" cy="21283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3891" y="1021718"/>
              <a:ext cx="3297932" cy="212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7420566"/>
            <a:ext cx="4152541" cy="1892324"/>
            <a:chOff x="9142857" y="7420566"/>
            <a:chExt cx="4152541" cy="189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42056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2923" y="5260852"/>
            <a:ext cx="4152541" cy="1892324"/>
            <a:chOff x="13572923" y="5260852"/>
            <a:chExt cx="4152541" cy="1892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23" y="5260852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743" y="3249397"/>
            <a:ext cx="1335451" cy="4870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4478" y="3109068"/>
            <a:ext cx="4152541" cy="1892324"/>
            <a:chOff x="544478" y="3109068"/>
            <a:chExt cx="4152541" cy="18923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478" y="3109068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7810" y="3537328"/>
            <a:ext cx="2579821" cy="1476231"/>
            <a:chOff x="1757810" y="3537328"/>
            <a:chExt cx="2579821" cy="1476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7810" y="3537328"/>
              <a:ext cx="2579821" cy="14762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66737" y="5474749"/>
            <a:ext cx="1160636" cy="4915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9143" y="5274812"/>
            <a:ext cx="8416232" cy="1892324"/>
            <a:chOff x="559143" y="5274812"/>
            <a:chExt cx="8416232" cy="18923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143" y="5274812"/>
              <a:ext cx="8416232" cy="1892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92821" y="6080963"/>
            <a:ext cx="1638675" cy="686642"/>
            <a:chOff x="2192821" y="6080963"/>
            <a:chExt cx="1638675" cy="6866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92821" y="6080963"/>
              <a:ext cx="1638675" cy="6866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1550" y="6001898"/>
            <a:ext cx="755840" cy="761012"/>
            <a:chOff x="11331550" y="6001898"/>
            <a:chExt cx="755840" cy="761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31550" y="6001898"/>
              <a:ext cx="755840" cy="7610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3842" y="3205316"/>
            <a:ext cx="1160636" cy="4915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43024" y="3077154"/>
            <a:ext cx="8369517" cy="1892324"/>
            <a:chOff x="4843024" y="3077154"/>
            <a:chExt cx="8369517" cy="18923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43024" y="3077154"/>
              <a:ext cx="8369517" cy="18923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51736" y="6058885"/>
            <a:ext cx="3142375" cy="707898"/>
            <a:chOff x="5151736" y="6058885"/>
            <a:chExt cx="3142375" cy="70789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1736" y="6058885"/>
              <a:ext cx="3142375" cy="707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68478" y="3506172"/>
            <a:ext cx="1125633" cy="1117160"/>
            <a:chOff x="7168478" y="3506172"/>
            <a:chExt cx="1125633" cy="11171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8478" y="3506172"/>
              <a:ext cx="1125633" cy="11171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4478" y="7434526"/>
            <a:ext cx="4152541" cy="1892324"/>
            <a:chOff x="544478" y="7434526"/>
            <a:chExt cx="4152541" cy="18923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478" y="7434526"/>
              <a:ext cx="4152541" cy="189232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72008" y="7567568"/>
            <a:ext cx="1084129" cy="5030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251834" y="8180054"/>
            <a:ext cx="1304608" cy="973605"/>
            <a:chOff x="2251834" y="8180054"/>
            <a:chExt cx="1304608" cy="973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1834" y="8180054"/>
              <a:ext cx="1304608" cy="9736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572923" y="3077154"/>
            <a:ext cx="4152541" cy="1892324"/>
            <a:chOff x="13572923" y="3077154"/>
            <a:chExt cx="4152541" cy="18923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72923" y="3077154"/>
              <a:ext cx="4152541" cy="189232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59286" y="3211825"/>
            <a:ext cx="967245" cy="4918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434165" y="3690809"/>
            <a:ext cx="1074603" cy="1153075"/>
            <a:chOff x="15434165" y="3690809"/>
            <a:chExt cx="1074603" cy="11530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34165" y="3690809"/>
              <a:ext cx="1074603" cy="11530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29741" y="8114810"/>
            <a:ext cx="1027645" cy="1027645"/>
            <a:chOff x="15429741" y="8114810"/>
            <a:chExt cx="1027645" cy="10276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29741" y="8114810"/>
              <a:ext cx="1027645" cy="10276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40929" y="5963640"/>
            <a:ext cx="1079457" cy="982248"/>
            <a:chOff x="15440929" y="5963640"/>
            <a:chExt cx="1079457" cy="9822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40929" y="5963640"/>
              <a:ext cx="1079457" cy="98224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36692" y="5399179"/>
            <a:ext cx="951097" cy="50307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572923" y="7420566"/>
            <a:ext cx="4152541" cy="1892324"/>
            <a:chOff x="13572923" y="7420566"/>
            <a:chExt cx="4152541" cy="189232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72923" y="7420566"/>
              <a:ext cx="4152541" cy="189232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158364" y="7601986"/>
            <a:ext cx="1689629" cy="48701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843024" y="7434526"/>
            <a:ext cx="4152541" cy="1892324"/>
            <a:chOff x="4843024" y="7434526"/>
            <a:chExt cx="4152541" cy="18923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3024" y="7434526"/>
              <a:ext cx="4152541" cy="189232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84475" y="7567568"/>
            <a:ext cx="967246" cy="50106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22611" y="3604892"/>
            <a:ext cx="2274087" cy="891799"/>
            <a:chOff x="9622611" y="3604892"/>
            <a:chExt cx="2274087" cy="89179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22611" y="3604892"/>
              <a:ext cx="2274087" cy="8917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135765" y="5274812"/>
            <a:ext cx="4152541" cy="1892324"/>
            <a:chOff x="9135765" y="5274812"/>
            <a:chExt cx="4152541" cy="189232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35765" y="5274812"/>
              <a:ext cx="4152541" cy="189232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978750" y="5483629"/>
            <a:ext cx="1230491" cy="4973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032960" y="8092270"/>
            <a:ext cx="2665721" cy="916342"/>
            <a:chOff x="6032960" y="8092270"/>
            <a:chExt cx="2665721" cy="91634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32960" y="8092270"/>
              <a:ext cx="2665721" cy="916342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98649" y="7601987"/>
            <a:ext cx="1688862" cy="49636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473743" y="7971359"/>
            <a:ext cx="2293097" cy="1146549"/>
            <a:chOff x="10473743" y="7971359"/>
            <a:chExt cx="2293097" cy="114654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473743" y="7971359"/>
              <a:ext cx="2293097" cy="114654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492037" y="412392"/>
            <a:ext cx="5146398" cy="1433943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586192" y="1739218"/>
            <a:ext cx="4554577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27871" y="5913847"/>
            <a:ext cx="4704712" cy="139597"/>
            <a:chOff x="3127871" y="5913847"/>
            <a:chExt cx="4704712" cy="139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020000">
              <a:off x="3127871" y="5913847"/>
              <a:ext cx="4704712" cy="139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655" y="5913847"/>
            <a:ext cx="4704712" cy="139597"/>
            <a:chOff x="4580655" y="5913847"/>
            <a:chExt cx="4704712" cy="139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020000">
              <a:off x="4580655" y="5913847"/>
              <a:ext cx="4704712" cy="139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0732" y="5913847"/>
            <a:ext cx="4704712" cy="139597"/>
            <a:chOff x="1750732" y="5913847"/>
            <a:chExt cx="4704712" cy="1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460000">
              <a:off x="1750732" y="5913847"/>
              <a:ext cx="4704712" cy="1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4043" y="5913847"/>
            <a:ext cx="4704712" cy="139597"/>
            <a:chOff x="5564043" y="5913847"/>
            <a:chExt cx="4704712" cy="1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940000">
              <a:off x="5564043" y="5913847"/>
              <a:ext cx="4704712" cy="1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2037" y="205851"/>
            <a:ext cx="5146398" cy="14339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34139" y="1266669"/>
            <a:ext cx="4946332" cy="140109"/>
            <a:chOff x="6734139" y="1266669"/>
            <a:chExt cx="4946332" cy="1401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4139" y="1266669"/>
              <a:ext cx="4946332" cy="1401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6192" y="1532674"/>
            <a:ext cx="4337058" cy="738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15702" y="2622486"/>
            <a:ext cx="1842607" cy="737043"/>
            <a:chOff x="8015702" y="2622486"/>
            <a:chExt cx="1842607" cy="7370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5702" y="2622486"/>
              <a:ext cx="1842607" cy="7370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51867" y="2738677"/>
            <a:ext cx="760713" cy="5790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85961" y="3749317"/>
            <a:ext cx="1842607" cy="737043"/>
            <a:chOff x="5285961" y="3749317"/>
            <a:chExt cx="1842607" cy="7370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5961" y="3749317"/>
              <a:ext cx="1842607" cy="7370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42132" y="3925145"/>
            <a:ext cx="1112414" cy="4825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1978" y="3749317"/>
            <a:ext cx="1842607" cy="737043"/>
            <a:chOff x="721978" y="3749317"/>
            <a:chExt cx="1842607" cy="7370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978" y="3749317"/>
              <a:ext cx="1842607" cy="7370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1366" y="3925144"/>
            <a:ext cx="1194938" cy="48252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60867" y="3791017"/>
            <a:ext cx="1842607" cy="737043"/>
            <a:chOff x="11160867" y="3791017"/>
            <a:chExt cx="1842607" cy="7370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0867" y="3791017"/>
              <a:ext cx="1842607" cy="7370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17037" y="3966848"/>
            <a:ext cx="1229237" cy="4930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00956" y="3749317"/>
            <a:ext cx="1842607" cy="737043"/>
            <a:chOff x="15200956" y="3749317"/>
            <a:chExt cx="1842607" cy="7370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00956" y="3749317"/>
              <a:ext cx="1842607" cy="73704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357143" y="3925141"/>
            <a:ext cx="1058956" cy="4901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52538" y="7447942"/>
            <a:ext cx="1842607" cy="737043"/>
            <a:chOff x="1152538" y="7447942"/>
            <a:chExt cx="1842607" cy="7370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2538" y="7447942"/>
              <a:ext cx="1842607" cy="7370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8706" y="7623770"/>
            <a:ext cx="1462882" cy="49300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22036" y="7447942"/>
            <a:ext cx="1842607" cy="737043"/>
            <a:chOff x="3822036" y="7447942"/>
            <a:chExt cx="1842607" cy="7370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22036" y="7447942"/>
              <a:ext cx="1842607" cy="7370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66506" y="7623770"/>
            <a:ext cx="527358" cy="49300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602059" y="7447942"/>
            <a:ext cx="1842607" cy="737043"/>
            <a:chOff x="6602059" y="7447942"/>
            <a:chExt cx="1842607" cy="7370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02059" y="7447942"/>
              <a:ext cx="1842607" cy="73704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758201" y="7623770"/>
            <a:ext cx="1112414" cy="49300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51351" y="7447942"/>
            <a:ext cx="1842607" cy="737043"/>
            <a:chOff x="9151351" y="7447942"/>
            <a:chExt cx="1842607" cy="7370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51351" y="7447942"/>
              <a:ext cx="1842607" cy="7370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307535" y="7623770"/>
            <a:ext cx="1055908" cy="49300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17039" y="8150696"/>
            <a:ext cx="2138232" cy="45713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76446" y="8150700"/>
            <a:ext cx="2138232" cy="45713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764982" y="8150706"/>
            <a:ext cx="2138232" cy="45713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567820" y="8150703"/>
            <a:ext cx="2138232" cy="45713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020158" y="3325244"/>
            <a:ext cx="2138232" cy="45713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87693" y="4452075"/>
            <a:ext cx="2138232" cy="45713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87692" y="4772068"/>
            <a:ext cx="2138232" cy="45713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87692" y="5111430"/>
            <a:ext cx="2138232" cy="4571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87692" y="5450792"/>
            <a:ext cx="2138232" cy="4571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126563" y="4493778"/>
            <a:ext cx="2138232" cy="45713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126563" y="4833140"/>
            <a:ext cx="2138232" cy="45713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166657" y="4452077"/>
            <a:ext cx="213823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6869" y="5347448"/>
            <a:ext cx="5311434" cy="1158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474"/>
            <a:ext cx="6810534" cy="6191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49697" y="7912150"/>
            <a:ext cx="194611" cy="194611"/>
            <a:chOff x="13649697" y="7912150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9697" y="7912150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27197" y="7727356"/>
            <a:ext cx="2854790" cy="7439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83" y="1962830"/>
            <a:ext cx="4309395" cy="730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05" y="2585256"/>
            <a:ext cx="16545698" cy="5756683"/>
            <a:chOff x="820305" y="2585256"/>
            <a:chExt cx="16545698" cy="57566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05" y="2585256"/>
              <a:ext cx="16545698" cy="5756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983" y="8285617"/>
            <a:ext cx="3442034" cy="12243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5379" y="8285617"/>
            <a:ext cx="4329590" cy="12243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83" y="1896049"/>
            <a:ext cx="4389373" cy="713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447" y="2535734"/>
            <a:ext cx="16612513" cy="4495761"/>
            <a:chOff x="822447" y="2535734"/>
            <a:chExt cx="16612513" cy="44957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47" y="2535734"/>
              <a:ext cx="16612513" cy="44957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917" y="7057782"/>
            <a:ext cx="4470101" cy="11836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1297" y="7035553"/>
            <a:ext cx="4329590" cy="11836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83" y="1896046"/>
            <a:ext cx="4390124" cy="730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0132" y="2518472"/>
            <a:ext cx="16745451" cy="2340762"/>
            <a:chOff x="770132" y="2518472"/>
            <a:chExt cx="16745451" cy="2340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132" y="2518472"/>
              <a:ext cx="16745451" cy="2340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040" y="4842471"/>
            <a:ext cx="3440157" cy="7307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1297" y="4981613"/>
            <a:ext cx="4329590" cy="730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83" y="1896046"/>
            <a:ext cx="4165211" cy="730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983" y="6656340"/>
            <a:ext cx="3099971" cy="737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05" y="2651289"/>
            <a:ext cx="11407679" cy="4061373"/>
            <a:chOff x="820305" y="2651289"/>
            <a:chExt cx="11407679" cy="40613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305" y="2651289"/>
              <a:ext cx="11407679" cy="4061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83" y="1896046"/>
            <a:ext cx="3833661" cy="730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983" y="6656334"/>
            <a:ext cx="2326480" cy="737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535" y="2497506"/>
            <a:ext cx="14299498" cy="4215150"/>
            <a:chOff x="806535" y="2497506"/>
            <a:chExt cx="14299498" cy="4215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535" y="2497506"/>
              <a:ext cx="14299498" cy="4215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6869" y="5347449"/>
            <a:ext cx="4685470" cy="11788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69"/>
            <a:ext cx="6813731" cy="6179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59852" y="6083887"/>
            <a:ext cx="194611" cy="194611"/>
            <a:chOff x="13759852" y="6083887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9852" y="6083887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7335" y="5871612"/>
            <a:ext cx="3549630" cy="7512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59852" y="6676466"/>
            <a:ext cx="194611" cy="194611"/>
            <a:chOff x="13759852" y="6676466"/>
            <a:chExt cx="194611" cy="1946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59852" y="6676466"/>
              <a:ext cx="194611" cy="1946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23525" y="6469018"/>
            <a:ext cx="3885623" cy="7376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59852" y="7282814"/>
            <a:ext cx="194611" cy="194611"/>
            <a:chOff x="13759852" y="7282814"/>
            <a:chExt cx="194611" cy="1946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9852" y="7282814"/>
              <a:ext cx="194611" cy="1946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37335" y="7098021"/>
            <a:ext cx="2230804" cy="737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50328" y="7842462"/>
            <a:ext cx="194611" cy="194611"/>
            <a:chOff x="13750328" y="7842462"/>
            <a:chExt cx="194611" cy="1946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0328" y="7842462"/>
              <a:ext cx="194611" cy="1946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7811" y="7630192"/>
            <a:ext cx="2419752" cy="7512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50328" y="8435041"/>
            <a:ext cx="194611" cy="194611"/>
            <a:chOff x="13750328" y="8435041"/>
            <a:chExt cx="194611" cy="1946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50328" y="8435041"/>
              <a:ext cx="194611" cy="19461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7811" y="8236601"/>
            <a:ext cx="1068546" cy="75126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750328" y="9041389"/>
            <a:ext cx="194611" cy="194611"/>
            <a:chOff x="13750328" y="9041389"/>
            <a:chExt cx="194611" cy="1946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0328" y="9041389"/>
              <a:ext cx="194611" cy="1946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27811" y="8856589"/>
            <a:ext cx="1118450" cy="7376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759852" y="9598971"/>
            <a:ext cx="194611" cy="194611"/>
            <a:chOff x="13759852" y="9598971"/>
            <a:chExt cx="194611" cy="19461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59852" y="9598971"/>
              <a:ext cx="194611" cy="19461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37335" y="9386697"/>
            <a:ext cx="3202210" cy="75126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0991" y="4020676"/>
            <a:ext cx="3749956" cy="227172"/>
            <a:chOff x="14700991" y="4020676"/>
            <a:chExt cx="3749956" cy="2271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4700991" y="4020676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872926"/>
            <a:ext cx="3549630" cy="751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458531"/>
            <a:ext cx="17144194" cy="7074530"/>
            <a:chOff x="745645" y="2458531"/>
            <a:chExt cx="17144194" cy="70745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458531"/>
              <a:ext cx="17144194" cy="7074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7565" y="1971922"/>
            <a:ext cx="3726094" cy="1044928"/>
            <a:chOff x="1927565" y="1971922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565" y="1971922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3284" y="1927494"/>
            <a:ext cx="4112895" cy="14475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5165" y="829038"/>
            <a:ext cx="1092825" cy="8685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5137" y="2681770"/>
            <a:ext cx="1139452" cy="8761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5137" y="4575256"/>
            <a:ext cx="1139909" cy="8761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5137" y="6566532"/>
            <a:ext cx="1145166" cy="8761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5137" y="8598592"/>
            <a:ext cx="1139909" cy="8888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8335" y="905069"/>
            <a:ext cx="3612455" cy="7439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40572" y="558594"/>
            <a:ext cx="2134803" cy="14040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38335" y="2700669"/>
            <a:ext cx="3612455" cy="7423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40572" y="2813678"/>
            <a:ext cx="1844779" cy="4930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38335" y="4630174"/>
            <a:ext cx="3612455" cy="74236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13982" y="6647658"/>
            <a:ext cx="4636812" cy="74236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26803" y="3951912"/>
            <a:ext cx="3770576" cy="20200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30763" y="6726525"/>
            <a:ext cx="2618347" cy="49300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0763" y="8759529"/>
            <a:ext cx="2559938" cy="4917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25422" y="8672875"/>
            <a:ext cx="5825367" cy="7237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9"/>
            <a:ext cx="4933598" cy="737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6361" y="1254488"/>
            <a:ext cx="11155241" cy="8031119"/>
            <a:chOff x="6646361" y="1254488"/>
            <a:chExt cx="11155241" cy="80311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6361" y="1254488"/>
              <a:ext cx="11155241" cy="8031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9"/>
            <a:ext cx="2230804" cy="737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9700" y="788291"/>
            <a:ext cx="11681461" cy="8709132"/>
            <a:chOff x="6139700" y="788291"/>
            <a:chExt cx="11681461" cy="87091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9700" y="788291"/>
              <a:ext cx="11681461" cy="8709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97"/>
            <a:ext cx="3696678" cy="735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149" y="2480246"/>
            <a:ext cx="14208477" cy="7050957"/>
            <a:chOff x="849149" y="2480246"/>
            <a:chExt cx="14208477" cy="70509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49" y="2480246"/>
              <a:ext cx="14208477" cy="7050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9"/>
            <a:ext cx="1118450" cy="737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05043" y="240161"/>
            <a:ext cx="9933010" cy="9805391"/>
            <a:chOff x="7005043" y="240161"/>
            <a:chExt cx="9933010" cy="98053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5043" y="240161"/>
              <a:ext cx="9933010" cy="9805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08610"/>
            <a:ext cx="4793901" cy="1479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872925"/>
            <a:ext cx="3202210" cy="751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480246"/>
            <a:ext cx="13614176" cy="7497824"/>
            <a:chOff x="745645" y="2480246"/>
            <a:chExt cx="13614176" cy="74978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480246"/>
              <a:ext cx="13614176" cy="7497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4673" y="5299829"/>
            <a:ext cx="5539220" cy="1158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70"/>
            <a:ext cx="6850481" cy="6179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59852" y="7349974"/>
            <a:ext cx="194611" cy="194611"/>
            <a:chOff x="13759852" y="7349974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59852" y="7349974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7335" y="7165170"/>
            <a:ext cx="3870766" cy="7376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00991" y="4020676"/>
            <a:ext cx="3749956" cy="227172"/>
            <a:chOff x="14700991" y="4020676"/>
            <a:chExt cx="3749956" cy="2271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700991" y="4020676"/>
              <a:ext cx="3749956" cy="2271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34505" y="1049116"/>
            <a:ext cx="3749956" cy="227172"/>
            <a:chOff x="11034505" y="1049116"/>
            <a:chExt cx="3749956" cy="2271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1034505" y="1049116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19697"/>
            <a:ext cx="5836057" cy="723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05" y="2645238"/>
            <a:ext cx="12086941" cy="6798904"/>
            <a:chOff x="820305" y="2645238"/>
            <a:chExt cx="12086941" cy="67989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05" y="2645238"/>
              <a:ext cx="12086941" cy="6798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6940" y="6073203"/>
            <a:ext cx="3247194" cy="408817"/>
            <a:chOff x="10976940" y="6073203"/>
            <a:chExt cx="3247194" cy="408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100000">
              <a:off x="10976940" y="6073203"/>
              <a:ext cx="3247194" cy="4088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0595" y="5804628"/>
            <a:ext cx="2704596" cy="781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62091" y="7302572"/>
            <a:ext cx="3984823" cy="408817"/>
            <a:chOff x="9362091" y="7302572"/>
            <a:chExt cx="3984823" cy="4088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100000">
              <a:off x="9362091" y="7302572"/>
              <a:ext cx="3984823" cy="4088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2969" y="7030703"/>
            <a:ext cx="2291394" cy="7961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6786" y="7965943"/>
            <a:ext cx="6624147" cy="408817"/>
            <a:chOff x="6736786" y="7965943"/>
            <a:chExt cx="6624147" cy="4088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320000">
              <a:off x="6736786" y="7965943"/>
              <a:ext cx="6624147" cy="4088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6733" y="8308142"/>
            <a:ext cx="2623689" cy="7961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19692"/>
            <a:ext cx="6183477" cy="741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05" y="2688702"/>
            <a:ext cx="14221590" cy="7110795"/>
            <a:chOff x="820305" y="2688702"/>
            <a:chExt cx="14221590" cy="71107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05" y="2688702"/>
              <a:ext cx="14221590" cy="7110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8">
    <p:bg>
      <p:bgPr>
        <a:solidFill>
          <a:srgbClr val="5F2D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390" y="593725"/>
            <a:ext cx="6344285" cy="1475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5020" y="1729740"/>
            <a:ext cx="4946015" cy="140335"/>
            <a:chOff x="795020" y="1729740"/>
            <a:chExt cx="4946015" cy="140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20" y="1729740"/>
              <a:ext cx="4946015" cy="1403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270" y="1919605"/>
            <a:ext cx="5836285" cy="741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5175" y="2482215"/>
            <a:ext cx="14417040" cy="7208520"/>
            <a:chOff x="765175" y="2482215"/>
            <a:chExt cx="14417040" cy="7208520"/>
          </a:xfrm>
        </p:grpSpPr>
        <p:pic>
          <p:nvPicPr>
            <p:cNvPr id="8" name="Object 7" descr="C:/Users/asdf7/AppData/Roaming/PolarisOffice/ETemp/3124_15742640/image37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5175" y="2482215"/>
              <a:ext cx="14417675" cy="720915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19692"/>
            <a:ext cx="5488636" cy="741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05" y="2454608"/>
            <a:ext cx="14255009" cy="7163142"/>
            <a:chOff x="820305" y="2454608"/>
            <a:chExt cx="14255009" cy="71631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05" y="2454608"/>
              <a:ext cx="14255009" cy="7163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36331"/>
            <a:ext cx="5276966" cy="1475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470188" cy="60717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097" y="7889801"/>
            <a:ext cx="2419753" cy="7423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72215" y="7402654"/>
            <a:ext cx="194611" cy="194611"/>
            <a:chOff x="13572215" y="7402654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2215" y="7402654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2215" y="8096779"/>
            <a:ext cx="194611" cy="194611"/>
            <a:chOff x="13572215" y="8096779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2215" y="8096779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49716" y="7199288"/>
            <a:ext cx="3202211" cy="7423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18573" y="9269258"/>
            <a:ext cx="2767173" cy="7423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56656" y="8782103"/>
            <a:ext cx="194611" cy="194611"/>
            <a:chOff x="13556656" y="8782103"/>
            <a:chExt cx="194611" cy="194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6656" y="8782103"/>
              <a:ext cx="194611" cy="1946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34097" y="8578735"/>
            <a:ext cx="3202211" cy="7423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72215" y="9497343"/>
            <a:ext cx="194611" cy="194611"/>
            <a:chOff x="13572215" y="9497343"/>
            <a:chExt cx="194611" cy="1946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72215" y="9497343"/>
              <a:ext cx="194611" cy="194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19692"/>
            <a:ext cx="6351854" cy="741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2663758"/>
            <a:ext cx="14304110" cy="7187816"/>
            <a:chOff x="794908" y="2663758"/>
            <a:chExt cx="14304110" cy="71878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2663758"/>
              <a:ext cx="14304110" cy="7187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593602"/>
            <a:ext cx="6344060" cy="147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19694"/>
            <a:ext cx="4030000" cy="737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06069" y="619902"/>
            <a:ext cx="8669600" cy="9045910"/>
            <a:chOff x="8306069" y="619902"/>
            <a:chExt cx="8669600" cy="90459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6069" y="619902"/>
              <a:ext cx="8669600" cy="9045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7888" y="5561130"/>
            <a:ext cx="4644860" cy="8892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67"/>
            <a:ext cx="6813738" cy="6185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00991" y="4020676"/>
            <a:ext cx="3749956" cy="227172"/>
            <a:chOff x="14700991" y="4020676"/>
            <a:chExt cx="3749956" cy="227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700991" y="4020676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4505" y="1049116"/>
            <a:ext cx="3749956" cy="227172"/>
            <a:chOff x="11034505" y="1049116"/>
            <a:chExt cx="3749956" cy="2271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1034505" y="1049116"/>
              <a:ext cx="3749956" cy="2271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5709" y="1258266"/>
            <a:ext cx="3749956" cy="227172"/>
            <a:chOff x="3405709" y="1258266"/>
            <a:chExt cx="3749956" cy="2271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405709" y="1258266"/>
              <a:ext cx="3749956" cy="227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9852" y="7884992"/>
            <a:ext cx="194611" cy="194611"/>
            <a:chOff x="13759852" y="7884992"/>
            <a:chExt cx="194611" cy="1946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59852" y="7884992"/>
              <a:ext cx="194611" cy="1946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37335" y="7700187"/>
            <a:ext cx="3114595" cy="7412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3569" y="2936683"/>
            <a:ext cx="3004120" cy="2086200"/>
            <a:chOff x="1663569" y="2936683"/>
            <a:chExt cx="3004120" cy="2086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3569" y="2936683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817" y="2936683"/>
            <a:ext cx="2995872" cy="1451642"/>
            <a:chOff x="1671817" y="2936683"/>
            <a:chExt cx="2995872" cy="1451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817" y="2936683"/>
              <a:ext cx="2995872" cy="14516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3875" y="4411691"/>
            <a:ext cx="2274832" cy="705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099" y="589595"/>
            <a:ext cx="6170474" cy="14796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63" y="1988837"/>
            <a:ext cx="4030000" cy="737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2281" y="3738629"/>
            <a:ext cx="1535529" cy="979695"/>
            <a:chOff x="5052281" y="3738629"/>
            <a:chExt cx="1535529" cy="9796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480000">
              <a:off x="5052281" y="3738629"/>
              <a:ext cx="1535529" cy="979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1841" y="2936683"/>
            <a:ext cx="3004120" cy="2086200"/>
            <a:chOff x="7121841" y="2936683"/>
            <a:chExt cx="3004120" cy="2086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1841" y="2936683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0089" y="2936683"/>
            <a:ext cx="2995872" cy="1451642"/>
            <a:chOff x="7130089" y="2936683"/>
            <a:chExt cx="2995872" cy="1451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0089" y="2936683"/>
              <a:ext cx="2995872" cy="1451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2149" y="4437011"/>
            <a:ext cx="1621605" cy="6969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7379" y="6810184"/>
            <a:ext cx="3004120" cy="2086200"/>
            <a:chOff x="1587379" y="6810184"/>
            <a:chExt cx="3004120" cy="20862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379" y="6810184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5626" y="6810184"/>
            <a:ext cx="2995872" cy="1451642"/>
            <a:chOff x="1595626" y="6810184"/>
            <a:chExt cx="2995872" cy="14516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5626" y="6810184"/>
              <a:ext cx="2995872" cy="14516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7687" y="8310517"/>
            <a:ext cx="2601445" cy="696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21841" y="6810184"/>
            <a:ext cx="3004120" cy="2086200"/>
            <a:chOff x="7121841" y="6810184"/>
            <a:chExt cx="3004120" cy="20862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841" y="6810184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0089" y="6810184"/>
            <a:ext cx="2995872" cy="1451642"/>
            <a:chOff x="7130089" y="6810184"/>
            <a:chExt cx="2995872" cy="14516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0089" y="6810184"/>
              <a:ext cx="2995872" cy="145164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62147" y="8288966"/>
            <a:ext cx="2357201" cy="7019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02807" y="7388834"/>
            <a:ext cx="1535529" cy="979695"/>
            <a:chOff x="5002807" y="7388834"/>
            <a:chExt cx="1535529" cy="979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480000">
              <a:off x="5002807" y="7388834"/>
              <a:ext cx="1535529" cy="9796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63407" y="6851335"/>
            <a:ext cx="2623763" cy="1902312"/>
            <a:chOff x="10663407" y="6851335"/>
            <a:chExt cx="2623763" cy="19023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300000">
              <a:off x="10663407" y="6851335"/>
              <a:ext cx="2623763" cy="19023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39004" y="3373663"/>
            <a:ext cx="2623763" cy="1902312"/>
            <a:chOff x="10639004" y="3373663"/>
            <a:chExt cx="2623763" cy="19023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380000">
              <a:off x="10639004" y="3373663"/>
              <a:ext cx="2623763" cy="1902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61930" y="4723511"/>
            <a:ext cx="3327716" cy="2810888"/>
            <a:chOff x="14061930" y="4723511"/>
            <a:chExt cx="3327716" cy="281088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61930" y="4723511"/>
              <a:ext cx="3327716" cy="281088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08210" y="7486424"/>
            <a:ext cx="3442039" cy="6804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23687" cy="1777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62134" cy="1158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635322"/>
            <a:ext cx="6344060" cy="1433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88840"/>
            <a:ext cx="2854790" cy="743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355" y="3193791"/>
            <a:ext cx="3382697" cy="3382697"/>
            <a:chOff x="747355" y="3193791"/>
            <a:chExt cx="3382697" cy="33826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355" y="3193791"/>
              <a:ext cx="3382697" cy="3382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5693" y="3130558"/>
            <a:ext cx="3382697" cy="3382697"/>
            <a:chOff x="5115693" y="3130558"/>
            <a:chExt cx="3382697" cy="33826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5693" y="3130558"/>
              <a:ext cx="3382697" cy="33826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205" y="6669454"/>
            <a:ext cx="3082087" cy="5923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9889" y="6682787"/>
            <a:ext cx="2754780" cy="5942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68203" y="3193791"/>
            <a:ext cx="3382697" cy="3382697"/>
            <a:chOff x="9668203" y="3193791"/>
            <a:chExt cx="3382697" cy="33826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8203" y="3193791"/>
              <a:ext cx="3382697" cy="33826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90881" y="6626014"/>
            <a:ext cx="2754780" cy="594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55662" y="3193791"/>
            <a:ext cx="3382697" cy="3382697"/>
            <a:chOff x="14155662" y="3193791"/>
            <a:chExt cx="3382697" cy="33826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5662" y="3193791"/>
              <a:ext cx="3382697" cy="33826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9906" y="6667544"/>
            <a:ext cx="2821826" cy="959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76189" y="8374198"/>
            <a:ext cx="17260495" cy="965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635322"/>
            <a:ext cx="6344060" cy="1433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55497"/>
            <a:ext cx="2860501" cy="7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84690" y="4145312"/>
            <a:ext cx="3682019" cy="2564407"/>
            <a:chOff x="2184690" y="4145312"/>
            <a:chExt cx="3682019" cy="2564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4690" y="4145312"/>
              <a:ext cx="3682019" cy="25644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818" y="5965323"/>
            <a:ext cx="1486261" cy="856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73658" y="4267406"/>
            <a:ext cx="3304082" cy="1600984"/>
            <a:chOff x="2373658" y="4267406"/>
            <a:chExt cx="3304082" cy="1600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3658" y="4267406"/>
              <a:ext cx="3304082" cy="1600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22657" y="3943862"/>
            <a:ext cx="2022468" cy="6171429"/>
            <a:chOff x="16122657" y="3943862"/>
            <a:chExt cx="202246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22657" y="3943862"/>
              <a:ext cx="202246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0819" y="2012638"/>
            <a:ext cx="3682019" cy="2564407"/>
            <a:chOff x="6290819" y="2012638"/>
            <a:chExt cx="3682019" cy="2564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0819" y="2012638"/>
              <a:ext cx="3682019" cy="25644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13945" y="3855337"/>
            <a:ext cx="1486261" cy="8566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9787" y="2134732"/>
            <a:ext cx="3304082" cy="1600984"/>
            <a:chOff x="6479787" y="2134732"/>
            <a:chExt cx="3304082" cy="16009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9787" y="2134732"/>
              <a:ext cx="3304082" cy="1600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04084" y="370340"/>
            <a:ext cx="3682019" cy="2564407"/>
            <a:chOff x="10504084" y="370340"/>
            <a:chExt cx="3682019" cy="25644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04084" y="370340"/>
              <a:ext cx="3682019" cy="25644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7214" y="2190354"/>
            <a:ext cx="1486261" cy="8566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93052" y="492434"/>
            <a:ext cx="3304082" cy="1600984"/>
            <a:chOff x="10693052" y="492434"/>
            <a:chExt cx="3304082" cy="160098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3052" y="492434"/>
              <a:ext cx="3304082" cy="16009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2650" y="7170340"/>
            <a:ext cx="3682019" cy="2564407"/>
            <a:chOff x="532650" y="7170340"/>
            <a:chExt cx="3682019" cy="25644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2650" y="7170340"/>
              <a:ext cx="3682019" cy="25644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5780" y="9013040"/>
            <a:ext cx="1486261" cy="8566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618" y="7292434"/>
            <a:ext cx="3304082" cy="1600984"/>
            <a:chOff x="721618" y="7292434"/>
            <a:chExt cx="3304082" cy="16009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618" y="7292434"/>
              <a:ext cx="3304082" cy="16009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0985" y="7721727"/>
            <a:ext cx="12267172" cy="495726"/>
            <a:chOff x="4290985" y="7721727"/>
            <a:chExt cx="12267172" cy="4957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1460000">
              <a:off x="4290985" y="7721727"/>
              <a:ext cx="12267172" cy="4957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00398" y="5690014"/>
            <a:ext cx="10301024" cy="495726"/>
            <a:chOff x="6100398" y="5690014"/>
            <a:chExt cx="10301024" cy="4957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440000">
              <a:off x="6100398" y="5690014"/>
              <a:ext cx="10301024" cy="495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00374" y="4988023"/>
            <a:ext cx="6218789" cy="495726"/>
            <a:chOff x="10200374" y="4988023"/>
            <a:chExt cx="6218789" cy="4957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020000">
              <a:off x="10200374" y="4988023"/>
              <a:ext cx="6218789" cy="495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87716" y="3844295"/>
            <a:ext cx="3007480" cy="495726"/>
            <a:chOff x="13387716" y="3844295"/>
            <a:chExt cx="3007480" cy="4957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460000">
              <a:off x="13387716" y="3844295"/>
              <a:ext cx="3007480" cy="49572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600000">
            <a:off x="6711774" y="7674687"/>
            <a:ext cx="3223625" cy="78197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360000">
            <a:off x="8756950" y="5200980"/>
            <a:ext cx="3888215" cy="78197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780000">
            <a:off x="11299922" y="4390680"/>
            <a:ext cx="2891330" cy="80618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2460000">
            <a:off x="13988993" y="3450785"/>
            <a:ext cx="2145833" cy="7819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7906" y="6732719"/>
            <a:ext cx="5230395" cy="208604"/>
            <a:chOff x="9537906" y="6732719"/>
            <a:chExt cx="5230395" cy="208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60000">
              <a:off x="9537906" y="6732719"/>
              <a:ext cx="5230395" cy="208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3763" y="4752473"/>
            <a:ext cx="3309586" cy="181253"/>
            <a:chOff x="10783763" y="4752473"/>
            <a:chExt cx="3309586" cy="181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0783763" y="4752473"/>
              <a:ext cx="3309586" cy="181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9794" y="3257891"/>
            <a:ext cx="4584411" cy="182841"/>
            <a:chOff x="10149794" y="3257891"/>
            <a:chExt cx="4584411" cy="1828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300000">
              <a:off x="10149794" y="3257891"/>
              <a:ext cx="4584411" cy="182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1407" y="5836984"/>
            <a:ext cx="4251918" cy="169580"/>
            <a:chOff x="10771407" y="5836984"/>
            <a:chExt cx="4251918" cy="1695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80000">
              <a:off x="10771407" y="5836984"/>
              <a:ext cx="4251918" cy="169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8713" y="3459462"/>
            <a:ext cx="3631923" cy="3631923"/>
            <a:chOff x="7878713" y="3459462"/>
            <a:chExt cx="3631923" cy="36319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8713" y="3459462"/>
              <a:ext cx="3631923" cy="36319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96255" y="4839637"/>
            <a:ext cx="3685560" cy="10444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2564" y="1007806"/>
            <a:ext cx="1685355" cy="809032"/>
            <a:chOff x="13452564" y="1007806"/>
            <a:chExt cx="1685355" cy="8090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52564" y="1007806"/>
              <a:ext cx="1685355" cy="809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31642" y="3867107"/>
            <a:ext cx="1508040" cy="703111"/>
            <a:chOff x="13831642" y="3867107"/>
            <a:chExt cx="1508040" cy="70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1642" y="3867107"/>
              <a:ext cx="1508040" cy="703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95242" y="5867536"/>
            <a:ext cx="3806944" cy="802600"/>
            <a:chOff x="14295242" y="5867536"/>
            <a:chExt cx="3806944" cy="8026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5242" y="5867536"/>
              <a:ext cx="3806944" cy="8026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0468" y="953172"/>
            <a:ext cx="1866931" cy="10865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34342" y="3825619"/>
            <a:ext cx="1364084" cy="10475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00871" y="5872865"/>
            <a:ext cx="3921879" cy="10475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7099" y="635322"/>
            <a:ext cx="6344060" cy="14339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163" y="1988836"/>
            <a:ext cx="2201089" cy="738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93173" y="8216505"/>
            <a:ext cx="2881875" cy="790842"/>
            <a:chOff x="13493173" y="8216505"/>
            <a:chExt cx="2881875" cy="7908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3173" y="8216505"/>
              <a:ext cx="2881875" cy="7908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55950" y="8133800"/>
            <a:ext cx="2999441" cy="10865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5714" y="5716258"/>
            <a:ext cx="2441981" cy="4607551"/>
            <a:chOff x="285714" y="5716258"/>
            <a:chExt cx="2441981" cy="46075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5714" y="5716258"/>
              <a:ext cx="2441981" cy="46075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45268" y="6848612"/>
            <a:ext cx="6702870" cy="267331"/>
            <a:chOff x="2445268" y="6848612"/>
            <a:chExt cx="6702870" cy="2673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320000">
              <a:off x="2445268" y="6848612"/>
              <a:ext cx="6702870" cy="2673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1260000">
            <a:off x="2511630" y="5201351"/>
            <a:ext cx="5018242" cy="213480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260000">
            <a:off x="2948312" y="7622981"/>
            <a:ext cx="5018242" cy="644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11653"/>
            <a:ext cx="4793898" cy="1476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8"/>
            <a:ext cx="2876882" cy="738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7296" y="3692520"/>
            <a:ext cx="7506534" cy="26979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979947"/>
            <a:ext cx="4929849" cy="2573700"/>
            <a:chOff x="12840120" y="7979947"/>
            <a:chExt cx="4929849" cy="25737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0120" y="7979947"/>
              <a:ext cx="4929849" cy="25737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56668" y="8210058"/>
            <a:ext cx="4547528" cy="21348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bg>
      <p:bgPr>
        <a:solidFill>
          <a:srgbClr val="FFDC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60" y="511810"/>
            <a:ext cx="4793615" cy="1476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395" y="1648460"/>
            <a:ext cx="4946015" cy="140335"/>
            <a:chOff x="874395" y="1648460"/>
            <a:chExt cx="4946015" cy="1403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395" y="1648460"/>
              <a:ext cx="4946015" cy="1403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440" y="1900555"/>
            <a:ext cx="4218305" cy="7442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060" y="4497070"/>
            <a:ext cx="1891665" cy="1891665"/>
            <a:chOff x="353060" y="4497070"/>
            <a:chExt cx="1891665" cy="18916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060" y="4497070"/>
              <a:ext cx="1891665" cy="1891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1075" y="663575"/>
            <a:ext cx="3110230" cy="762000"/>
            <a:chOff x="11141075" y="663575"/>
            <a:chExt cx="3110230" cy="762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1075" y="663575"/>
              <a:ext cx="3110230" cy="762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45190" y="1464945"/>
            <a:ext cx="3072130" cy="723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2180" y="7785735"/>
            <a:ext cx="2560320" cy="1887855"/>
            <a:chOff x="9822180" y="7785735"/>
            <a:chExt cx="2560320" cy="1887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2180" y="7785735"/>
              <a:ext cx="2560320" cy="1887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7490" y="6783070"/>
            <a:ext cx="2836545" cy="2890520"/>
            <a:chOff x="4047490" y="6783070"/>
            <a:chExt cx="2836545" cy="28905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7490" y="6783070"/>
              <a:ext cx="2836545" cy="2890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47240" y="6181725"/>
            <a:ext cx="2904490" cy="2046605"/>
            <a:chOff x="14747240" y="6181725"/>
            <a:chExt cx="2904490" cy="20466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47240" y="6181725"/>
              <a:ext cx="2904490" cy="20466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3665" y="3596005"/>
            <a:ext cx="2585720" cy="2585720"/>
            <a:chOff x="7733665" y="3596005"/>
            <a:chExt cx="2585720" cy="25857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3665" y="3596005"/>
              <a:ext cx="2585720" cy="25857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5245" y="4553585"/>
            <a:ext cx="2623820" cy="7435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53310" y="5072380"/>
            <a:ext cx="5046980" cy="740410"/>
            <a:chOff x="2353310" y="5072380"/>
            <a:chExt cx="5046980" cy="7404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20000">
              <a:off x="2353310" y="5072380"/>
              <a:ext cx="5046980" cy="7404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6530" y="5758815"/>
            <a:ext cx="4639310" cy="740410"/>
            <a:chOff x="10336530" y="5758815"/>
            <a:chExt cx="4639310" cy="7404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900000">
              <a:off x="10336530" y="5758815"/>
              <a:ext cx="4639310" cy="740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6210" y="6686550"/>
            <a:ext cx="2312035" cy="740410"/>
            <a:chOff x="9046210" y="6686550"/>
            <a:chExt cx="2312035" cy="7404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320000">
              <a:off x="9046210" y="6686550"/>
              <a:ext cx="2312035" cy="740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15685" y="6412865"/>
            <a:ext cx="2312035" cy="740410"/>
            <a:chOff x="6115685" y="6412865"/>
            <a:chExt cx="2312035" cy="7404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80000">
              <a:off x="6115685" y="6412865"/>
              <a:ext cx="2312035" cy="7404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3685" y="2427605"/>
            <a:ext cx="2312035" cy="740410"/>
            <a:chOff x="9163685" y="2427605"/>
            <a:chExt cx="2312035" cy="7404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880000">
              <a:off x="9163685" y="2427605"/>
              <a:ext cx="2312035" cy="7404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59925" y="2713990"/>
            <a:ext cx="2312035" cy="740410"/>
            <a:chOff x="9559925" y="2713990"/>
            <a:chExt cx="2312035" cy="7404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680000">
              <a:off x="9559925" y="2713990"/>
              <a:ext cx="2312035" cy="74041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36275" y="3027045"/>
            <a:ext cx="3883025" cy="7239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57150" y="6355080"/>
            <a:ext cx="3359150" cy="7378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91865" y="9616440"/>
            <a:ext cx="3576955" cy="747395"/>
          </a:xfrm>
          <a:prstGeom prst="rect">
            <a:avLst/>
          </a:prstGeom>
        </p:spPr>
      </p:pic>
      <p:pic>
        <p:nvPicPr>
          <p:cNvPr id="48" name="Object 47" descr="C:/Users/asdf7/AppData/Roaming/PolarisOffice/ETemp/3124_15742640/image141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58020" y="9615805"/>
            <a:ext cx="3185795" cy="738505"/>
          </a:xfrm>
          <a:prstGeom prst="rect"/>
          <a:noFill/>
        </p:spPr>
      </p:pic>
      <p:pic>
        <p:nvPicPr>
          <p:cNvPr id="49" name="Object 48" descr="C:/Users/asdf7/AppData/Roaming/PolarisOffice/ETemp/3124_15742640/image142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08455" y="8238490"/>
            <a:ext cx="3750945" cy="738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9865" y="4130888"/>
            <a:ext cx="2849578" cy="5389018"/>
            <a:chOff x="1399865" y="4130888"/>
            <a:chExt cx="2849578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9865" y="4130888"/>
              <a:ext cx="2849578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890" y="3103120"/>
            <a:ext cx="1299221" cy="14563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713" y="4255891"/>
            <a:ext cx="2412538" cy="1047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834" y="5351529"/>
            <a:ext cx="2236211" cy="19736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39" y="511653"/>
            <a:ext cx="4793898" cy="1476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598" y="1900402"/>
            <a:ext cx="3829245" cy="743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35158" y="4130888"/>
            <a:ext cx="2849578" cy="5389018"/>
            <a:chOff x="4535158" y="4130888"/>
            <a:chExt cx="2849578" cy="5389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5158" y="4130888"/>
              <a:ext cx="2849578" cy="53890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0182" y="3103123"/>
            <a:ext cx="1455586" cy="1487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36618" y="4228204"/>
            <a:ext cx="2161112" cy="1075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76130" y="5351525"/>
            <a:ext cx="2236211" cy="1973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27593" y="4130888"/>
            <a:ext cx="2849578" cy="5389018"/>
            <a:chOff x="7727593" y="4130888"/>
            <a:chExt cx="2849578" cy="5389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7593" y="4130888"/>
              <a:ext cx="2849578" cy="53890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12625" y="3134628"/>
            <a:ext cx="1457119" cy="1487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98719" y="4351131"/>
            <a:ext cx="1901466" cy="10374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68568" y="5351525"/>
            <a:ext cx="2236211" cy="4834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59306" y="5351525"/>
            <a:ext cx="2236210" cy="3019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00980" y="4130888"/>
            <a:ext cx="2849578" cy="5389018"/>
            <a:chOff x="10900980" y="4130888"/>
            <a:chExt cx="2849578" cy="53890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00980" y="4130888"/>
              <a:ext cx="2849578" cy="53890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47882" y="3134628"/>
            <a:ext cx="1474748" cy="14878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27334" y="4432865"/>
            <a:ext cx="2041640" cy="4958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03860" y="5351525"/>
            <a:ext cx="2236211" cy="4834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4572" y="5351525"/>
            <a:ext cx="2236211" cy="16011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36272" y="4149936"/>
            <a:ext cx="2849578" cy="5389018"/>
            <a:chOff x="14036272" y="4149936"/>
            <a:chExt cx="2849578" cy="53890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36272" y="4149936"/>
              <a:ext cx="2849578" cy="53890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21311" y="3153676"/>
            <a:ext cx="1457119" cy="14878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81620" y="4347236"/>
            <a:ext cx="2212684" cy="7380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77247" y="5370572"/>
            <a:ext cx="2236211" cy="4834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68001" y="5370572"/>
            <a:ext cx="2236211" cy="1973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27600" y="1030535"/>
            <a:ext cx="9158249" cy="2181532"/>
            <a:chOff x="7727600" y="1030535"/>
            <a:chExt cx="9158249" cy="21815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27600" y="1030535"/>
              <a:ext cx="9158249" cy="21815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612634" y="65778"/>
            <a:ext cx="1454053" cy="14878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72954" y="1153258"/>
            <a:ext cx="1724910" cy="7380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068575" y="2251172"/>
            <a:ext cx="2236211" cy="4834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95810" y="1792581"/>
            <a:ext cx="8374325" cy="855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34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 성진</cp:lastModifiedBy>
  <cp:version>9.103.83.44230</cp:version>
  <dcterms:modified xsi:type="dcterms:W3CDTF">2021-10-22T02:25:56Z</dcterms:modified>
</cp:coreProperties>
</file>